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204FE70-5B6F-44F7-90BE-CE1881D8DFD9}" type="datetimeFigureOut">
              <a:rPr lang="it-IT" smtClean="0"/>
              <a:pPr/>
              <a:t>24/03/2022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BD7726A-EAA3-41BC-B759-3A36CD1202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E70-5B6F-44F7-90BE-CE1881D8DFD9}" type="datetimeFigureOut">
              <a:rPr lang="it-IT" smtClean="0"/>
              <a:pPr/>
              <a:t>24/03/2022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726A-EAA3-41BC-B759-3A36CD1202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E70-5B6F-44F7-90BE-CE1881D8DFD9}" type="datetimeFigureOut">
              <a:rPr lang="it-IT" smtClean="0"/>
              <a:pPr/>
              <a:t>24/03/2022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726A-EAA3-41BC-B759-3A36CD1202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04FE70-5B6F-44F7-90BE-CE1881D8DFD9}" type="datetimeFigureOut">
              <a:rPr lang="it-IT" smtClean="0"/>
              <a:pPr/>
              <a:t>24/03/2022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D7726A-EAA3-41BC-B759-3A36CD1202D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204FE70-5B6F-44F7-90BE-CE1881D8DFD9}" type="datetimeFigureOut">
              <a:rPr lang="it-IT" smtClean="0"/>
              <a:pPr/>
              <a:t>24/03/2022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BD7726A-EAA3-41BC-B759-3A36CD1202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E70-5B6F-44F7-90BE-CE1881D8DFD9}" type="datetimeFigureOut">
              <a:rPr lang="it-IT" smtClean="0"/>
              <a:pPr/>
              <a:t>24/03/2022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726A-EAA3-41BC-B759-3A36CD1202D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E70-5B6F-44F7-90BE-CE1881D8DFD9}" type="datetimeFigureOut">
              <a:rPr lang="it-IT" smtClean="0"/>
              <a:pPr/>
              <a:t>24/03/2022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726A-EAA3-41BC-B759-3A36CD1202D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04FE70-5B6F-44F7-90BE-CE1881D8DFD9}" type="datetimeFigureOut">
              <a:rPr lang="it-IT" smtClean="0"/>
              <a:pPr/>
              <a:t>24/03/2022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D7726A-EAA3-41BC-B759-3A36CD1202D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FE70-5B6F-44F7-90BE-CE1881D8DFD9}" type="datetimeFigureOut">
              <a:rPr lang="it-IT" smtClean="0"/>
              <a:pPr/>
              <a:t>24/03/2022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726A-EAA3-41BC-B759-3A36CD1202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04FE70-5B6F-44F7-90BE-CE1881D8DFD9}" type="datetimeFigureOut">
              <a:rPr lang="it-IT" smtClean="0"/>
              <a:pPr/>
              <a:t>24/03/2022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D7726A-EAA3-41BC-B759-3A36CD1202D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04FE70-5B6F-44F7-90BE-CE1881D8DFD9}" type="datetimeFigureOut">
              <a:rPr lang="it-IT" smtClean="0"/>
              <a:pPr/>
              <a:t>24/03/2022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D7726A-EAA3-41BC-B759-3A36CD1202D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04FE70-5B6F-44F7-90BE-CE1881D8DFD9}" type="datetimeFigureOut">
              <a:rPr lang="it-IT" smtClean="0"/>
              <a:pPr/>
              <a:t>24/03/2022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BD7726A-EAA3-41BC-B759-3A36CD1202D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28860" y="4572008"/>
            <a:ext cx="5643602" cy="1894362"/>
          </a:xfrm>
        </p:spPr>
        <p:txBody>
          <a:bodyPr>
            <a:normAutofit/>
          </a:bodyPr>
          <a:lstStyle/>
          <a:p>
            <a:pPr algn="ctr"/>
            <a:r>
              <a:rPr lang="it-IT" sz="2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lonna MT" pitchFamily="82" charset="0"/>
              </a:rPr>
              <a:t>Erasmus+</a:t>
            </a:r>
            <a:r>
              <a:rPr 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lonna MT" pitchFamily="82" charset="0"/>
              </a:rPr>
              <a:t> KA 122  </a:t>
            </a:r>
            <a:r>
              <a:rPr lang="it-IT" sz="2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lonna MT" pitchFamily="82" charset="0"/>
              </a:rPr>
              <a:t>Seasonal@Glocal</a:t>
            </a:r>
            <a:r>
              <a:rPr lang="it-IT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lonna MT" pitchFamily="82" charset="0"/>
              </a:rPr>
              <a:t>                                                                                                    Mobilità per l'apprendimento individuale                                                                                   FINANZIATO DALLA COMUNITA' EUROPEACODICE PROGETTO: 2021-1-IT02-KA122-SCH-000013562</a:t>
            </a:r>
            <a:endParaRPr lang="it-IT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lonna MT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71538" y="285728"/>
            <a:ext cx="8315308" cy="1371600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itchFamily="82" charset="0"/>
              </a:rPr>
              <a:t>LABORATORIO ARTISTICO-TECNOLOGICO </a:t>
            </a:r>
          </a:p>
          <a:p>
            <a:pPr algn="ctr"/>
            <a:r>
              <a:rPr lang="it-IT" sz="2400" dirty="0" smtClean="0">
                <a:solidFill>
                  <a:srgbClr val="002060"/>
                </a:solidFill>
                <a:latin typeface="Jokerman" pitchFamily="82" charset="0"/>
              </a:rPr>
              <a:t>Scuola Primaria I.C. </a:t>
            </a:r>
            <a:r>
              <a:rPr lang="it-IT" sz="2400" dirty="0" err="1" smtClean="0">
                <a:solidFill>
                  <a:srgbClr val="002060"/>
                </a:solidFill>
                <a:latin typeface="Jokerman" pitchFamily="82" charset="0"/>
              </a:rPr>
              <a:t>Crosia</a:t>
            </a:r>
            <a:endParaRPr lang="it-IT" sz="2400" dirty="0" smtClean="0">
              <a:solidFill>
                <a:srgbClr val="002060"/>
              </a:solidFill>
              <a:latin typeface="Jokerman" pitchFamily="82" charset="0"/>
            </a:endParaRPr>
          </a:p>
          <a:p>
            <a:pPr algn="ctr"/>
            <a:r>
              <a:rPr lang="it-IT" sz="2400" dirty="0" smtClean="0">
                <a:solidFill>
                  <a:srgbClr val="002060"/>
                </a:solidFill>
                <a:latin typeface="Jokerman" pitchFamily="82" charset="0"/>
              </a:rPr>
              <a:t>Classi quarte</a:t>
            </a:r>
          </a:p>
          <a:p>
            <a:pPr algn="ctr"/>
            <a:r>
              <a:rPr lang="it-IT" sz="2400" dirty="0" smtClean="0">
                <a:solidFill>
                  <a:srgbClr val="002060"/>
                </a:solidFill>
                <a:latin typeface="Jokerman" pitchFamily="82" charset="0"/>
              </a:rPr>
              <a:t>Plesso Via dell’Arte</a:t>
            </a:r>
            <a:endParaRPr lang="it-IT" sz="2400" dirty="0">
              <a:solidFill>
                <a:srgbClr val="002060"/>
              </a:solidFill>
              <a:latin typeface="Jokerman" pitchFamily="82" charset="0"/>
            </a:endParaRPr>
          </a:p>
        </p:txBody>
      </p:sp>
      <p:pic>
        <p:nvPicPr>
          <p:cNvPr id="13314" name="Picture 2" descr="Il Tricolore: com'è nata la bandiera italiana"/>
          <p:cNvPicPr>
            <a:picLocks noChangeAspect="1" noChangeArrowheads="1"/>
          </p:cNvPicPr>
          <p:nvPr/>
        </p:nvPicPr>
        <p:blipFill>
          <a:blip r:embed="rId2"/>
          <a:srcRect l="6061" r="3030" b="9091"/>
          <a:stretch>
            <a:fillRect/>
          </a:stretch>
        </p:blipFill>
        <p:spPr bwMode="auto">
          <a:xfrm>
            <a:off x="3000364" y="2857496"/>
            <a:ext cx="3000396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6" name="Picture 4" descr="12,802 Repubblica Ceca Vettoriali, Illustrazioni e Clipart"/>
          <p:cNvPicPr>
            <a:picLocks noChangeAspect="1" noChangeArrowheads="1"/>
          </p:cNvPicPr>
          <p:nvPr/>
        </p:nvPicPr>
        <p:blipFill>
          <a:blip r:embed="rId3"/>
          <a:srcRect t="16667" r="8333" b="31666"/>
          <a:stretch>
            <a:fillRect/>
          </a:stretch>
        </p:blipFill>
        <p:spPr bwMode="auto">
          <a:xfrm rot="841604">
            <a:off x="5660003" y="2313365"/>
            <a:ext cx="3248770" cy="1831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318" name="AutoShape 6" descr="Bandiera portoghese in schizzi di inchiostro | Immagini vettoriali gratui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3320" name="AutoShape 8" descr="Bandiera portoghese in schizzi di inchiostro | Immagini vettoriali gratui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3322" name="Picture 10" descr="Adesivo Bandiera del Portogallo - PIXERS.IT"/>
          <p:cNvPicPr>
            <a:picLocks noChangeAspect="1" noChangeArrowheads="1"/>
          </p:cNvPicPr>
          <p:nvPr/>
        </p:nvPicPr>
        <p:blipFill>
          <a:blip r:embed="rId4"/>
          <a:srcRect l="6429" t="14454" r="12142" b="13276"/>
          <a:stretch>
            <a:fillRect/>
          </a:stretch>
        </p:blipFill>
        <p:spPr bwMode="auto">
          <a:xfrm rot="21166702">
            <a:off x="597421" y="1820266"/>
            <a:ext cx="2928926" cy="1734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WhatsApp Image 2022-03-24 at 18.12.33 (1)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516138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 descr="WhatsApp Image 2022-03-24 at 18.30.44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-32991" y="0"/>
            <a:ext cx="9176991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WhatsApp Image 2022-03-24 at 18.29.43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57290" y="0"/>
            <a:ext cx="6143668" cy="6858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29</Words>
  <Application>Microsoft Office PowerPoint</Application>
  <PresentationFormat>Presentazione su schermo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Loggia</vt:lpstr>
      <vt:lpstr>Erasmus+ KA 122  Seasonal@Glocal                                                                                                    Mobilità per l'apprendimento individuale                                                                                   FINANZIATO DALLA COMUNITA' EUROPEACODICE PROGETTO: 2021-1-IT02-KA122-SCH-000013562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KA 122  Seasonal@Glocal                                                                                                    Mobilità per l'apprendimento individuale                                                                                   FINANZIATO DALLA COMUNITA' EUROPEACODICE PROGETTO: 2021-1-IT02-KA122-SCH-000013562</dc:title>
  <dc:creator>utente</dc:creator>
  <cp:lastModifiedBy>utente</cp:lastModifiedBy>
  <cp:revision>5</cp:revision>
  <dcterms:created xsi:type="dcterms:W3CDTF">2022-03-24T17:04:34Z</dcterms:created>
  <dcterms:modified xsi:type="dcterms:W3CDTF">2022-03-24T18:31:48Z</dcterms:modified>
</cp:coreProperties>
</file>